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66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26876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Толерантность</a:t>
            </a:r>
            <a:endParaRPr lang="ru-RU" sz="6600" dirty="0"/>
          </a:p>
        </p:txBody>
      </p:sp>
      <p:pic>
        <p:nvPicPr>
          <p:cNvPr id="3" name="Рисунок 2" descr="0020-021-KHudozhestvenno-esteticheskij-prof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7574579" cy="5373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9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они, так же как и ты, могут и хотят учиться.</a:t>
            </a:r>
            <a:endParaRPr lang="ru-RU" dirty="0"/>
          </a:p>
        </p:txBody>
      </p:sp>
      <p:pic>
        <p:nvPicPr>
          <p:cNvPr id="3" name="Рисунок 2" descr="shkola-internat2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8114889" cy="5096150"/>
          </a:xfrm>
          <a:prstGeom prst="rect">
            <a:avLst/>
          </a:prstGeom>
        </p:spPr>
      </p:pic>
      <p:pic>
        <p:nvPicPr>
          <p:cNvPr id="7" name="Рисунок 6" descr="075e5f5931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3037"/>
            <a:ext cx="9730450" cy="5384182"/>
          </a:xfrm>
          <a:prstGeom prst="rect">
            <a:avLst/>
          </a:prstGeom>
        </p:spPr>
      </p:pic>
      <p:pic>
        <p:nvPicPr>
          <p:cNvPr id="8" name="Рисунок 7" descr="169-20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173461"/>
            <a:ext cx="7020973" cy="5610777"/>
          </a:xfrm>
          <a:prstGeom prst="rect">
            <a:avLst/>
          </a:prstGeom>
        </p:spPr>
      </p:pic>
      <p:pic>
        <p:nvPicPr>
          <p:cNvPr id="6" name="Рисунок 5" descr="708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" y="1166019"/>
            <a:ext cx="7596337" cy="5697253"/>
          </a:xfrm>
          <a:prstGeom prst="rect">
            <a:avLst/>
          </a:prstGeom>
        </p:spPr>
      </p:pic>
      <p:pic>
        <p:nvPicPr>
          <p:cNvPr id="9" name="Рисунок 8" descr="HWS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617" y="1139726"/>
            <a:ext cx="7744969" cy="5808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764704"/>
          </a:xfrm>
        </p:spPr>
        <p:txBody>
          <a:bodyPr/>
          <a:lstStyle/>
          <a:p>
            <a:pPr algn="ctr"/>
            <a:r>
              <a:rPr lang="ru-RU" dirty="0" smtClean="0"/>
              <a:t>Могут и хотят работать.</a:t>
            </a:r>
            <a:endParaRPr lang="ru-RU" dirty="0"/>
          </a:p>
        </p:txBody>
      </p:sp>
      <p:pic>
        <p:nvPicPr>
          <p:cNvPr id="3" name="Рисунок 2" descr="vitapor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7574650" cy="5040560"/>
          </a:xfrm>
          <a:prstGeom prst="rect">
            <a:avLst/>
          </a:prstGeom>
        </p:spPr>
      </p:pic>
      <p:pic>
        <p:nvPicPr>
          <p:cNvPr id="4" name="Рисунок 3" descr="_obshestvo_968__27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96" y="836712"/>
            <a:ext cx="7836296" cy="5877222"/>
          </a:xfrm>
          <a:prstGeom prst="rect">
            <a:avLst/>
          </a:prstGeom>
        </p:spPr>
      </p:pic>
      <p:pic>
        <p:nvPicPr>
          <p:cNvPr id="5" name="Рисунок 4" descr="1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845" y="836712"/>
            <a:ext cx="8028384" cy="6021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836712"/>
          </a:xfrm>
        </p:spPr>
        <p:txBody>
          <a:bodyPr/>
          <a:lstStyle/>
          <a:p>
            <a:pPr algn="ctr"/>
            <a:r>
              <a:rPr lang="ru-RU" dirty="0" smtClean="0"/>
              <a:t>Играть </a:t>
            </a:r>
            <a:endParaRPr lang="ru-RU" dirty="0"/>
          </a:p>
        </p:txBody>
      </p:sp>
      <p:pic>
        <p:nvPicPr>
          <p:cNvPr id="3" name="Рисунок 2" descr="172726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7956376" cy="5967282"/>
          </a:xfrm>
          <a:prstGeom prst="rect">
            <a:avLst/>
          </a:prstGeom>
        </p:spPr>
      </p:pic>
      <p:pic>
        <p:nvPicPr>
          <p:cNvPr id="4" name="Рисунок 3" descr="1188007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41" y="799808"/>
            <a:ext cx="8429402" cy="6076194"/>
          </a:xfrm>
          <a:prstGeom prst="rect">
            <a:avLst/>
          </a:prstGeom>
        </p:spPr>
      </p:pic>
      <p:pic>
        <p:nvPicPr>
          <p:cNvPr id="5" name="Рисунок 4" descr="tiflo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41" y="799808"/>
            <a:ext cx="9775632" cy="5544616"/>
          </a:xfrm>
          <a:prstGeom prst="rect">
            <a:avLst/>
          </a:prstGeom>
        </p:spPr>
      </p:pic>
      <p:pic>
        <p:nvPicPr>
          <p:cNvPr id="6" name="Рисунок 5" descr="157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99808"/>
            <a:ext cx="9144000" cy="6080760"/>
          </a:xfrm>
          <a:prstGeom prst="rect">
            <a:avLst/>
          </a:prstGeom>
        </p:spPr>
      </p:pic>
      <p:pic>
        <p:nvPicPr>
          <p:cNvPr id="7" name="Рисунок 6" descr="bimg95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99808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9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Радоваться и познавать жизнь.</a:t>
            </a:r>
            <a:endParaRPr lang="ru-RU" dirty="0"/>
          </a:p>
        </p:txBody>
      </p:sp>
      <p:pic>
        <p:nvPicPr>
          <p:cNvPr id="4" name="Рисунок 3" descr="deti-invalidi-b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340768"/>
            <a:ext cx="7272808" cy="5454606"/>
          </a:xfrm>
          <a:prstGeom prst="rect">
            <a:avLst/>
          </a:prstGeom>
        </p:spPr>
      </p:pic>
      <p:pic>
        <p:nvPicPr>
          <p:cNvPr id="5" name="Рисунок 4" descr="img4be1e9f15a9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852" y="1088184"/>
            <a:ext cx="6602436" cy="5707190"/>
          </a:xfrm>
          <a:prstGeom prst="rect">
            <a:avLst/>
          </a:prstGeom>
        </p:spPr>
      </p:pic>
      <p:pic>
        <p:nvPicPr>
          <p:cNvPr id="6" name="Рисунок 5" descr="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088184"/>
            <a:ext cx="8550097" cy="570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 закрывай глаза, обернись !</a:t>
            </a:r>
            <a:endParaRPr lang="ru-RU" dirty="0"/>
          </a:p>
        </p:txBody>
      </p:sp>
      <p:pic>
        <p:nvPicPr>
          <p:cNvPr id="3" name="Рисунок 2" descr="obshchestvo_slep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17340"/>
            <a:ext cx="7920880" cy="594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4630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Может рядом с тобой самый лучший и верный друг</a:t>
            </a:r>
            <a:endParaRPr lang="ru-RU" dirty="0"/>
          </a:p>
        </p:txBody>
      </p:sp>
      <p:pic>
        <p:nvPicPr>
          <p:cNvPr id="3" name="Рисунок 2" descr="9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6763296" cy="5068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2924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Толерантное отношение, как социальная ценность, обеспечивающая права человека, свободу и безопасность.</a:t>
            </a:r>
            <a:endParaRPr lang="ru-RU" dirty="0"/>
          </a:p>
        </p:txBody>
      </p:sp>
      <p:pic>
        <p:nvPicPr>
          <p:cNvPr id="3" name="Рисунок 2" descr="KnnIf50GM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837074"/>
            <a:ext cx="5760640" cy="4020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g---wpsw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79" y="903011"/>
            <a:ext cx="7956013" cy="5046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7231704" cy="2232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Презентацию </a:t>
            </a:r>
            <a:r>
              <a:rPr lang="ru-RU" sz="2800" dirty="0" smtClean="0"/>
              <a:t>подготовила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учитель  </a:t>
            </a:r>
            <a:r>
              <a:rPr lang="ru-RU" sz="2800" dirty="0" smtClean="0"/>
              <a:t>ГБОУ СОШ </a:t>
            </a:r>
            <a:r>
              <a:rPr lang="ru-RU" sz="2800" smtClean="0"/>
              <a:t>№ </a:t>
            </a:r>
            <a:r>
              <a:rPr lang="ru-RU" sz="2800" smtClean="0"/>
              <a:t>800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Купцова</a:t>
            </a:r>
            <a:r>
              <a:rPr lang="ru-RU" sz="2800" dirty="0" smtClean="0"/>
              <a:t> О.А.</a:t>
            </a:r>
            <a:endParaRPr lang="ru-RU" sz="2800" dirty="0"/>
          </a:p>
        </p:txBody>
      </p:sp>
      <p:pic>
        <p:nvPicPr>
          <p:cNvPr id="3" name="Рисунок 2" descr="vol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6289756" cy="450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76864" cy="60612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Толерантность – это уважение, принятие и правильное понимание богатого многообразия культур нашего мира, форм самовыражения и способов проявления человеческой индивидуальности.</a:t>
            </a:r>
            <a:endParaRPr lang="ru-RU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_3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9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готовность быть терпимым , снисходительным.</a:t>
            </a:r>
            <a:endParaRPr lang="ru-RU" dirty="0"/>
          </a:p>
        </p:txBody>
      </p:sp>
      <p:pic>
        <p:nvPicPr>
          <p:cNvPr id="3" name="Рисунок 2" descr="hohmodrom_tolerantnost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018254" cy="5733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22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отношение, при котором допускается , что другие могут думать или действовать иначе , нежели ты сам.</a:t>
            </a:r>
            <a:endParaRPr lang="ru-RU" dirty="0"/>
          </a:p>
        </p:txBody>
      </p:sp>
      <p:pic>
        <p:nvPicPr>
          <p:cNvPr id="3" name="Рисунок 2" descr="aHR0cDovLzIxcmVnaW9uLm9yZy91cGxvYWRzL3Bvc3RzLzIwMDgtMDYvMTIxMjU4MDYyNl80MC5qcGc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558" y="2204865"/>
            <a:ext cx="6295998" cy="4653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2636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прощение, снисходительность, мягкость, милосердие, сострадание, благосклонность, терпение, расположенность к другим.</a:t>
            </a:r>
            <a:endParaRPr lang="ru-RU" dirty="0"/>
          </a:p>
        </p:txBody>
      </p:sp>
      <p:pic>
        <p:nvPicPr>
          <p:cNvPr id="6" name="Рисунок 5" descr="1352470123_nezryachiy-peshehod00359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80117"/>
            <a:ext cx="5040560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позволять , принимать , быть по отношению к другим великодушным</a:t>
            </a:r>
            <a:endParaRPr lang="ru-RU" dirty="0"/>
          </a:p>
        </p:txBody>
      </p:sp>
      <p:pic>
        <p:nvPicPr>
          <p:cNvPr id="3" name="Рисунок 2" descr="1283864274_128208094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489991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22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быть выдержанным, выносливым, стойким, уметь мириться с существованием чего-либо, кого-либо.</a:t>
            </a:r>
            <a:endParaRPr lang="ru-RU" dirty="0"/>
          </a:p>
        </p:txBody>
      </p:sp>
      <p:pic>
        <p:nvPicPr>
          <p:cNvPr id="4" name="Рисунок 3" descr="image_1289652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5873241" cy="4581128"/>
          </a:xfrm>
          <a:prstGeom prst="rect">
            <a:avLst/>
          </a:prstGeom>
        </p:spPr>
      </p:pic>
      <p:pic>
        <p:nvPicPr>
          <p:cNvPr id="5" name="Рисунок 4" descr="image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404" y="2209566"/>
            <a:ext cx="7011144" cy="4674096"/>
          </a:xfrm>
          <a:prstGeom prst="rect">
            <a:avLst/>
          </a:prstGeom>
        </p:spPr>
      </p:pic>
      <p:pic>
        <p:nvPicPr>
          <p:cNvPr id="6" name="Рисунок 5" descr="festival._invali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162" y="2182430"/>
            <a:ext cx="7003088" cy="5265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2924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Жалость - это не толерантность, у людей с какими либо особенностями куда больше духа, силы, выносливости.</a:t>
            </a:r>
            <a:endParaRPr lang="ru-RU" dirty="0"/>
          </a:p>
        </p:txBody>
      </p:sp>
      <p:pic>
        <p:nvPicPr>
          <p:cNvPr id="3" name="Рисунок 2" descr="042-0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57470"/>
            <a:ext cx="5328593" cy="3900530"/>
          </a:xfrm>
          <a:prstGeom prst="rect">
            <a:avLst/>
          </a:prstGeom>
        </p:spPr>
      </p:pic>
      <p:pic>
        <p:nvPicPr>
          <p:cNvPr id="4" name="Рисунок 3" descr="Isto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888952"/>
            <a:ext cx="6750767" cy="3933056"/>
          </a:xfrm>
          <a:prstGeom prst="rect">
            <a:avLst/>
          </a:prstGeom>
        </p:spPr>
      </p:pic>
      <p:pic>
        <p:nvPicPr>
          <p:cNvPr id="5" name="Рисунок 4" descr="0_7272e_c492c6b8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016" y="-33165"/>
            <a:ext cx="6277271" cy="6955215"/>
          </a:xfrm>
          <a:prstGeom prst="rect">
            <a:avLst/>
          </a:prstGeom>
        </p:spPr>
      </p:pic>
      <p:pic>
        <p:nvPicPr>
          <p:cNvPr id="6" name="Рисунок 5" descr="ski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7" y="92468"/>
            <a:ext cx="9440457" cy="6298134"/>
          </a:xfrm>
          <a:prstGeom prst="rect">
            <a:avLst/>
          </a:prstGeom>
        </p:spPr>
      </p:pic>
      <p:pic>
        <p:nvPicPr>
          <p:cNvPr id="7" name="Рисунок 6" descr="motivator-91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502" y="169113"/>
            <a:ext cx="9878194" cy="6144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167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Толерантность</vt:lpstr>
      <vt:lpstr>Толерантность – это уважение, принятие и правильное понимание богатого многообразия культур нашего мира, форм самовыражения и способов проявления человеческой индивидуальности.</vt:lpstr>
      <vt:lpstr>Презентация PowerPoint</vt:lpstr>
      <vt:lpstr>готовность быть терпимым , снисходительным.</vt:lpstr>
      <vt:lpstr>отношение, при котором допускается , что другие могут думать или действовать иначе , нежели ты сам.</vt:lpstr>
      <vt:lpstr>прощение, снисходительность, мягкость, милосердие, сострадание, благосклонность, терпение, расположенность к другим.</vt:lpstr>
      <vt:lpstr>позволять , принимать , быть по отношению к другим великодушным</vt:lpstr>
      <vt:lpstr>быть выдержанным, выносливым, стойким, уметь мириться с существованием чего-либо, кого-либо.</vt:lpstr>
      <vt:lpstr>Жалость - это не толерантность, у людей с какими либо особенностями куда больше духа, силы, выносливости.</vt:lpstr>
      <vt:lpstr>они, так же как и ты, могут и хотят учиться.</vt:lpstr>
      <vt:lpstr>Могут и хотят работать.</vt:lpstr>
      <vt:lpstr>Играть </vt:lpstr>
      <vt:lpstr>Радоваться и познавать жизнь.</vt:lpstr>
      <vt:lpstr>Не закрывай глаза, обернись !</vt:lpstr>
      <vt:lpstr>Может рядом с тобой самый лучший и верный друг</vt:lpstr>
      <vt:lpstr>Толерантное отношение, как социальная ценность, обеспечивающая права человека, свободу и безопасность.</vt:lpstr>
      <vt:lpstr>Презентация PowerPoint</vt:lpstr>
      <vt:lpstr>Презентацию подготовила  учитель  ГБОУ СОШ № 800 Купцова О.А.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Екатерина</dc:creator>
  <cp:lastModifiedBy>user</cp:lastModifiedBy>
  <cp:revision>12</cp:revision>
  <dcterms:created xsi:type="dcterms:W3CDTF">2013-11-13T14:04:05Z</dcterms:created>
  <dcterms:modified xsi:type="dcterms:W3CDTF">2014-01-16T14:47:24Z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1580949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D6.0.3</vt:lpwstr>
  </property>
</Properties>
</file>