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100" d="100"/>
          <a:sy n="100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9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8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0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488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74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35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9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9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1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9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1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8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3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6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1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3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5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EC3FA4-F574-407A-9A04-5A7B41497AB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7042-2844-4401-B4EE-DECA8C424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24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Школьная служба примирения.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cs typeface="EucrosiaUPC" panose="02020603050405020304" pitchFamily="18" charset="-34"/>
              </a:rPr>
              <a:t>«Гармония»</a:t>
            </a:r>
            <a:endParaRPr lang="ru-RU" sz="4000" dirty="0"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103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Определяющими принципами деятельности школьной службы примирения нашей школы являются: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 smtClean="0"/>
              <a:t>Добровольность</a:t>
            </a:r>
            <a:r>
              <a:rPr lang="ru-RU" dirty="0"/>
              <a:t>;</a:t>
            </a:r>
          </a:p>
          <a:p>
            <a:pPr fontAlgn="t"/>
            <a:r>
              <a:rPr lang="ru-RU" dirty="0" smtClean="0"/>
              <a:t>Конфиденциальность</a:t>
            </a:r>
            <a:r>
              <a:rPr lang="ru-RU" dirty="0"/>
              <a:t>;</a:t>
            </a:r>
          </a:p>
          <a:p>
            <a:pPr fontAlgn="t"/>
            <a:r>
              <a:rPr lang="ru-RU" dirty="0" smtClean="0"/>
              <a:t>Нейтральность</a:t>
            </a:r>
            <a:r>
              <a:rPr lang="ru-RU" dirty="0"/>
              <a:t>;</a:t>
            </a:r>
          </a:p>
          <a:p>
            <a:pPr fontAlgn="t"/>
            <a:r>
              <a:rPr lang="ru-RU" dirty="0" smtClean="0"/>
              <a:t>Приоритет </a:t>
            </a:r>
            <a:r>
              <a:rPr lang="ru-RU" dirty="0"/>
              <a:t>потребностей пострадавшего;</a:t>
            </a:r>
          </a:p>
          <a:p>
            <a:pPr fontAlgn="t"/>
            <a:r>
              <a:rPr lang="ru-RU" dirty="0" smtClean="0"/>
              <a:t>Личная </a:t>
            </a:r>
            <a:r>
              <a:rPr lang="ru-RU" dirty="0"/>
              <a:t>ответственность нарушителя;</a:t>
            </a:r>
          </a:p>
          <a:p>
            <a:pPr fontAlgn="t"/>
            <a:r>
              <a:rPr lang="ru-RU" dirty="0" smtClean="0"/>
              <a:t>Активное </a:t>
            </a:r>
            <a:r>
              <a:rPr lang="ru-RU" dirty="0"/>
              <a:t>участие сторон в разрешении конфликта и принятии решения.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раду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983" y="2314004"/>
            <a:ext cx="2576313" cy="1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друж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2014">
            <a:off x="10526903" y="5430051"/>
            <a:ext cx="1541107" cy="10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дружб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6" y="5330031"/>
            <a:ext cx="2953385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245" y="5070333"/>
            <a:ext cx="6143483" cy="17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365760"/>
            <a:ext cx="8761413" cy="5586984"/>
          </a:xfrm>
        </p:spPr>
        <p:txBody>
          <a:bodyPr/>
          <a:lstStyle/>
          <a:p>
            <a:r>
              <a:rPr lang="ru-RU" sz="2800" dirty="0" smtClean="0"/>
              <a:t> Миссия  ШСП: развить и закрепить как культурную традицию способность людей к взаимопониманию.</a:t>
            </a:r>
            <a:br>
              <a:rPr lang="ru-RU" sz="2800" dirty="0" smtClean="0"/>
            </a:br>
            <a:r>
              <a:rPr lang="ru-RU" sz="2800" dirty="0" smtClean="0"/>
              <a:t> Цели ШСП: Развитие восстановительного способа решения конфликтов.</a:t>
            </a:r>
            <a:br>
              <a:rPr lang="ru-RU" sz="2800" dirty="0" smtClean="0"/>
            </a:br>
            <a:r>
              <a:rPr lang="ru-RU" sz="2800" dirty="0" smtClean="0"/>
              <a:t> Направления службы:</a:t>
            </a:r>
            <a:br>
              <a:rPr lang="ru-RU" sz="2800" dirty="0" smtClean="0"/>
            </a:br>
            <a:r>
              <a:rPr lang="ru-RU" sz="2800" dirty="0" smtClean="0"/>
              <a:t> Предупреждение повторных нарушений.</a:t>
            </a:r>
            <a:br>
              <a:rPr lang="ru-RU" sz="2800" dirty="0" smtClean="0"/>
            </a:br>
            <a:r>
              <a:rPr lang="ru-RU" sz="2800" dirty="0" smtClean="0"/>
              <a:t> Создание психологического комфорта всем учащимся, оказавшихся вовлеченными в конфликт.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6202680"/>
            <a:ext cx="51641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Картинки по запросу доб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745" y="4551934"/>
            <a:ext cx="3953256" cy="23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радуг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217"/>
            <a:ext cx="3738282" cy="210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984" y="4491317"/>
            <a:ext cx="3541059" cy="23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8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46848" y="452718"/>
            <a:ext cx="99264" cy="49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3435"/>
            <a:ext cx="8946541" cy="614082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Если вас привлекает возможность в помощи разрешении конфликтов, то мы предлагаем вам вступить в нашу службу школьного примирения!!!  </a:t>
            </a:r>
          </a:p>
          <a:p>
            <a:r>
              <a:rPr lang="ru-RU" sz="3200" dirty="0" smtClean="0"/>
              <a:t> Мы принимаем ребят с 7 по 10 класс.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По поводу приема, обращаться в кабинет соц. </a:t>
            </a:r>
            <a:r>
              <a:rPr lang="ru-RU" sz="3200" dirty="0"/>
              <a:t>п</a:t>
            </a:r>
            <a:r>
              <a:rPr lang="ru-RU" sz="3200" dirty="0" smtClean="0"/>
              <a:t>едагога, находящийся на третьем этаже.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637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27"/>
            <a:ext cx="3836894" cy="48751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213" y="2009412"/>
            <a:ext cx="3378060" cy="4834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592" y="2029698"/>
            <a:ext cx="3546408" cy="48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29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108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EucrosiaUPC</vt:lpstr>
      <vt:lpstr>Wingdings 3</vt:lpstr>
      <vt:lpstr>Ион</vt:lpstr>
      <vt:lpstr>Школьная служба примирения.</vt:lpstr>
      <vt:lpstr>Определяющими принципами деятельности школьной службы примирения нашей школы являются: </vt:lpstr>
      <vt:lpstr> Миссия  ШСП: развить и закрепить как культурную традицию способность людей к взаимопониманию.  Цели ШСП: Развитие восстановительного способа решения конфликтов.  Направления службы:  Предупреждение повторных нарушений.  Создание психологического комфорта всем учащимся, оказавшихся вовлеченными в конфликт.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примирения.</dc:title>
  <dc:creator>user</dc:creator>
  <cp:lastModifiedBy>user</cp:lastModifiedBy>
  <cp:revision>5</cp:revision>
  <dcterms:created xsi:type="dcterms:W3CDTF">2017-11-12T12:28:25Z</dcterms:created>
  <dcterms:modified xsi:type="dcterms:W3CDTF">2017-11-12T13:11:11Z</dcterms:modified>
</cp:coreProperties>
</file>